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437" r:id="rId3"/>
    <p:sldId id="449" r:id="rId4"/>
    <p:sldId id="450" r:id="rId5"/>
    <p:sldId id="451"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49"/>
            <p14:sldId id="450"/>
            <p14:sldId id="451"/>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06-Oct-23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6</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06-Oct-23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06-Oct-23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06-Oct-23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06-Oct-23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Forensics</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1</a:t>
            </a:r>
            <a:br>
              <a:rPr lang="en-US" b="1" dirty="0" smtClean="0">
                <a:solidFill>
                  <a:srgbClr val="C00000"/>
                </a:solidFill>
              </a:rPr>
            </a:br>
            <a:r>
              <a:rPr lang="en-US" dirty="0"/>
              <a:t>Computer Forensics investigation process</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06-Oct-23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Computer Forensics investigation process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524315"/>
          </a:xfrm>
          <a:prstGeom prst="rect">
            <a:avLst/>
          </a:prstGeom>
        </p:spPr>
        <p:txBody>
          <a:bodyPr wrap="square">
            <a:spAutoFit/>
          </a:bodyPr>
          <a:lstStyle/>
          <a:p>
            <a:r>
              <a:rPr lang="en-US" dirty="0"/>
              <a:t>Computer forensics is a branch of digital forensic science that involves the investigation and analysis of digital devices, data, and electronic records to gather evidence for legal purposes. The investigation process typically follows a systematic and structured approach to ensure the integrity and admissibility of evidence in court. Here is an overview of the computer forensics investigation process:</a:t>
            </a:r>
          </a:p>
          <a:p>
            <a:r>
              <a:rPr lang="en-US" dirty="0"/>
              <a:t>Identification:</a:t>
            </a:r>
          </a:p>
          <a:p>
            <a:pPr lvl="1"/>
            <a:r>
              <a:rPr lang="en-US" dirty="0"/>
              <a:t>Define the scope and objectives of the investigation.</a:t>
            </a:r>
          </a:p>
          <a:p>
            <a:pPr lvl="1"/>
            <a:r>
              <a:rPr lang="en-US" dirty="0"/>
              <a:t>Identify the parties involved and their roles.</a:t>
            </a:r>
          </a:p>
          <a:p>
            <a:pPr lvl="1"/>
            <a:r>
              <a:rPr lang="en-US" dirty="0"/>
              <a:t>Determine the legal authority for the investigation, including warrants or consent.</a:t>
            </a:r>
          </a:p>
          <a:p>
            <a:r>
              <a:rPr lang="en-US" dirty="0"/>
              <a:t>Preservation:</a:t>
            </a:r>
          </a:p>
          <a:p>
            <a:pPr lvl="1"/>
            <a:r>
              <a:rPr lang="en-US" dirty="0"/>
              <a:t>Secure the scene to prevent tampering with digital evidence.</a:t>
            </a:r>
          </a:p>
          <a:p>
            <a:pPr lvl="1"/>
            <a:r>
              <a:rPr lang="en-US" dirty="0"/>
              <a:t>Create a bit-for-bit forensic image of the original device or media. This is a complete copy of the data, including deleted files and unallocated space, to maintain the integrity of the original evidence.</a:t>
            </a:r>
          </a:p>
          <a:p>
            <a:pPr lvl="1"/>
            <a:r>
              <a:rPr lang="en-US" dirty="0"/>
              <a:t>Document the chain of custody, ensuring that evidence is properly handled and tracked from the moment it's collected.</a:t>
            </a:r>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Computer Forensics investigation process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01314"/>
          </a:xfrm>
          <a:prstGeom prst="rect">
            <a:avLst/>
          </a:prstGeom>
        </p:spPr>
        <p:txBody>
          <a:bodyPr wrap="square">
            <a:spAutoFit/>
          </a:bodyPr>
          <a:lstStyle/>
          <a:p>
            <a:r>
              <a:rPr lang="en-US" dirty="0"/>
              <a:t>Collection:</a:t>
            </a:r>
          </a:p>
          <a:p>
            <a:pPr lvl="1"/>
            <a:r>
              <a:rPr lang="en-US" dirty="0"/>
              <a:t>Collect relevant digital evidence, which may include computers, servers, mobile devices, external storage media, and network logs.</a:t>
            </a:r>
          </a:p>
          <a:p>
            <a:pPr lvl="1"/>
            <a:r>
              <a:rPr lang="en-US" dirty="0"/>
              <a:t>Ensure that evidence is collected in a forensically sound manner, using write-blockers to prevent any changes to the original data.</a:t>
            </a:r>
          </a:p>
          <a:p>
            <a:r>
              <a:rPr lang="en-US" dirty="0"/>
              <a:t>Examination:</a:t>
            </a:r>
          </a:p>
          <a:p>
            <a:pPr lvl="1"/>
            <a:r>
              <a:rPr lang="en-US" dirty="0"/>
              <a:t>Analyze the collected data to identify relevant information, such as documents, emails, logs, metadata, and hidden files.</a:t>
            </a:r>
          </a:p>
          <a:p>
            <a:pPr lvl="1"/>
            <a:r>
              <a:rPr lang="en-US" dirty="0"/>
              <a:t>Use forensic software and tools to recover deleted or damaged data.</a:t>
            </a:r>
          </a:p>
          <a:p>
            <a:pPr lvl="1"/>
            <a:r>
              <a:rPr lang="en-US" dirty="0"/>
              <a:t>Employ various techniques to search for specific keywords, patterns, or artifacts related to the investigation.</a:t>
            </a:r>
          </a:p>
          <a:p>
            <a:r>
              <a:rPr lang="en-US" dirty="0"/>
              <a:t>Analysis:</a:t>
            </a:r>
          </a:p>
          <a:p>
            <a:pPr lvl="1"/>
            <a:r>
              <a:rPr lang="en-US" dirty="0"/>
              <a:t>Interpret the findings to reconstruct events, timelines, and actions taken by the involved parties.</a:t>
            </a:r>
          </a:p>
          <a:p>
            <a:pPr lvl="1"/>
            <a:r>
              <a:rPr lang="en-US" dirty="0"/>
              <a:t>Identify potential sources of evidence, such as user accounts, IP addresses, and communication records.</a:t>
            </a:r>
          </a:p>
          <a:p>
            <a:pPr lvl="1"/>
            <a:r>
              <a:rPr lang="en-US" dirty="0"/>
              <a:t>Correlate and cross-reference data to build a coherent picture of the incident</a:t>
            </a:r>
            <a:r>
              <a:rPr lang="en-US" dirty="0" smtClean="0"/>
              <a:t>.</a:t>
            </a:r>
            <a:endParaRPr lang="en-US"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369830668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Computer Forensics investigation process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078313"/>
          </a:xfrm>
          <a:prstGeom prst="rect">
            <a:avLst/>
          </a:prstGeom>
        </p:spPr>
        <p:txBody>
          <a:bodyPr wrap="square">
            <a:spAutoFit/>
          </a:bodyPr>
          <a:lstStyle/>
          <a:p>
            <a:r>
              <a:rPr lang="en-US" dirty="0"/>
              <a:t>Documentation:</a:t>
            </a:r>
          </a:p>
          <a:p>
            <a:pPr lvl="1"/>
            <a:r>
              <a:rPr lang="en-US" dirty="0"/>
              <a:t>Prepare detailed reports documenting the findings and analysis of the evidence.</a:t>
            </a:r>
          </a:p>
          <a:p>
            <a:pPr lvl="1"/>
            <a:r>
              <a:rPr lang="en-US" dirty="0"/>
              <a:t>Include all relevant information, such as the methodology used, tools employed, and conclusions drawn.</a:t>
            </a:r>
          </a:p>
          <a:p>
            <a:pPr lvl="1"/>
            <a:r>
              <a:rPr lang="en-US" dirty="0"/>
              <a:t>Ensure that the documentation is clear, concise, and suitable for presentation in court</a:t>
            </a:r>
            <a:r>
              <a:rPr lang="en-US" dirty="0" smtClean="0"/>
              <a:t>.</a:t>
            </a:r>
          </a:p>
          <a:p>
            <a:r>
              <a:rPr lang="en-US" dirty="0"/>
              <a:t>Presentation:</a:t>
            </a:r>
          </a:p>
          <a:p>
            <a:pPr lvl="1"/>
            <a:r>
              <a:rPr lang="en-US" dirty="0"/>
              <a:t>Present the findings in a clear and understandable manner, typically to legal authorities, attorneys, or in a courtroom setting.</a:t>
            </a:r>
          </a:p>
          <a:p>
            <a:pPr lvl="1"/>
            <a:r>
              <a:rPr lang="en-US" dirty="0"/>
              <a:t>Be prepared to testify as an expert witness, if necessary, to explain the forensic process and findings.</a:t>
            </a:r>
          </a:p>
          <a:p>
            <a:r>
              <a:rPr lang="en-US" dirty="0"/>
              <a:t>Conclusion:</a:t>
            </a:r>
          </a:p>
          <a:p>
            <a:pPr lvl="1"/>
            <a:r>
              <a:rPr lang="en-US" dirty="0"/>
              <a:t>Provide recommendations for further actions, which may include legal proceedings, further investigation, or security improvements to prevent future incidents.</a:t>
            </a:r>
          </a:p>
          <a:p>
            <a:pPr lvl="1"/>
            <a:r>
              <a:rPr lang="en-US" dirty="0"/>
              <a:t>Ensure all evidence is securely stored and maintained in accordance with legal requirements.</a:t>
            </a:r>
          </a:p>
          <a:p>
            <a:r>
              <a:rPr lang="en-US" dirty="0"/>
              <a:t>Closing the Case:</a:t>
            </a:r>
          </a:p>
          <a:p>
            <a:pPr lvl="1"/>
            <a:r>
              <a:rPr lang="en-US" dirty="0"/>
              <a:t>Once the legal process is complete, securely archive all case-related data and evidence</a:t>
            </a:r>
            <a:r>
              <a:rPr lang="en-US" dirty="0" smtClean="0"/>
              <a:t>.</a:t>
            </a:r>
            <a:endParaRPr lang="en-US"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139055498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buNone/>
            </a:pPr>
            <a:r>
              <a:rPr lang="en-US" dirty="0"/>
              <a:t>Computer Forensics investigation process</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1754326"/>
          </a:xfrm>
          <a:prstGeom prst="rect">
            <a:avLst/>
          </a:prstGeom>
        </p:spPr>
        <p:txBody>
          <a:bodyPr wrap="square">
            <a:spAutoFit/>
          </a:bodyPr>
          <a:lstStyle/>
          <a:p>
            <a:pPr lvl="1"/>
            <a:r>
              <a:rPr lang="en-US" dirty="0"/>
              <a:t>Maintain the chain of custody records for future reference.</a:t>
            </a:r>
          </a:p>
          <a:p>
            <a:r>
              <a:rPr lang="en-US" dirty="0"/>
              <a:t>It's important to note that computer forensics investigators must adhere to legal and ethical standards throughout the entire process to ensure the admissibility of evidence in court. Additionally, laws and regulations related to computer forensics may vary by jurisdiction, so investigators must stay informed about local laws and procedures.</a:t>
            </a:r>
          </a:p>
          <a:p>
            <a:pPr lvl="1"/>
            <a:endParaRPr lang="en-US" dirty="0"/>
          </a:p>
        </p:txBody>
      </p:sp>
      <p:sp>
        <p:nvSpPr>
          <p:cNvPr id="7" name="Date Placeholder 6"/>
          <p:cNvSpPr>
            <a:spLocks noGrp="1"/>
          </p:cNvSpPr>
          <p:nvPr>
            <p:ph type="dt" sz="half" idx="10"/>
          </p:nvPr>
        </p:nvSpPr>
        <p:spPr/>
        <p:txBody>
          <a:bodyPr/>
          <a:lstStyle/>
          <a:p>
            <a:fld id="{7516EF71-D6F0-4BE8-8BD8-8EE6CB696BEB}" type="datetime1">
              <a:rPr lang="en-US" smtClean="0"/>
              <a:t>06-Oct-23</a:t>
            </a:fld>
            <a:endParaRPr lang="en-US" dirty="0"/>
          </a:p>
        </p:txBody>
      </p:sp>
      <p:sp>
        <p:nvSpPr>
          <p:cNvPr id="8" name="Footer Placeholder 7"/>
          <p:cNvSpPr>
            <a:spLocks noGrp="1"/>
          </p:cNvSpPr>
          <p:nvPr>
            <p:ph type="ftr" sz="quarter" idx="11"/>
          </p:nvPr>
        </p:nvSpPr>
        <p:spPr/>
        <p:txBody>
          <a:bodyPr/>
          <a:lstStyle/>
          <a:p>
            <a:r>
              <a:rPr lang="en-US" dirty="0" err="1" smtClean="0"/>
              <a:t>Mathiazhagan</a:t>
            </a:r>
            <a:r>
              <a:rPr lang="en-US" dirty="0" smtClean="0"/>
              <a:t> P -Assistant Professor - Computer Application </a:t>
            </a:r>
            <a:r>
              <a:rPr lang="en-US" dirty="0" err="1" smtClean="0"/>
              <a:t>Drsnsrcas</a:t>
            </a:r>
            <a:endParaRPr lang="en-US" dirty="0"/>
          </a:p>
        </p:txBody>
      </p:sp>
    </p:spTree>
    <p:extLst>
      <p:ext uri="{BB962C8B-B14F-4D97-AF65-F5344CB8AC3E}">
        <p14:creationId xmlns:p14="http://schemas.microsoft.com/office/powerpoint/2010/main" val="11969780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06-Oct-23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611</Words>
  <Application>Microsoft Office PowerPoint</Application>
  <PresentationFormat>On-screen Show (4:3)</PresentationFormat>
  <Paragraphs>55</Paragraphs>
  <Slides>6</Slides>
  <Notes>1</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Calibri</vt:lpstr>
      <vt:lpstr>Times New Roman</vt:lpstr>
      <vt:lpstr>Office Theme</vt:lpstr>
      <vt:lpstr>DR SNSRCAS, CBE  Introduction to Digital Forensics I MCA  ODD SEM UNIT 1 Computer Forensics investigation process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230</cp:revision>
  <dcterms:created xsi:type="dcterms:W3CDTF">2006-08-16T00:00:00Z</dcterms:created>
  <dcterms:modified xsi:type="dcterms:W3CDTF">2023-10-06T16:43:26Z</dcterms:modified>
</cp:coreProperties>
</file>